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الكتلة والفراغ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السادسة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dirty="0">
                <a:cs typeface="+mj-cs"/>
              </a:rPr>
              <a:t>الكتلة والفراغ</a:t>
            </a:r>
            <a:endParaRPr lang="en-US" sz="4000" dirty="0">
              <a:cs typeface="+mj-cs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xmlns="" id="{25407164-92AA-4F19-A9C0-E6069306DE05}"/>
              </a:ext>
            </a:extLst>
          </p:cNvPr>
          <p:cNvSpPr txBox="1">
            <a:spLocks/>
          </p:cNvSpPr>
          <p:nvPr/>
        </p:nvSpPr>
        <p:spPr>
          <a:xfrm>
            <a:off x="179510" y="1484784"/>
            <a:ext cx="8784978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defPPr>
              <a:defRPr lang="en-US"/>
            </a:defPPr>
            <a:lvl1pPr marL="457200" indent="-457200" algn="r" rtl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3000">
                <a:latin typeface="+mj-lt"/>
                <a:ea typeface="+mj-ea"/>
                <a:cs typeface="khalaad al-arabeh 2" pitchFamily="2" charset="-78"/>
              </a:defRPr>
            </a:lvl1pPr>
          </a:lstStyle>
          <a:p>
            <a:r>
              <a:rPr lang="ar-IQ" dirty="0">
                <a:cs typeface="+mj-cs"/>
              </a:rPr>
              <a:t>الكتلة تعرف الفراغ.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xmlns="" id="{BBDB0A11-995D-4886-9A63-D4161D3D8BB2}"/>
              </a:ext>
            </a:extLst>
          </p:cNvPr>
          <p:cNvSpPr txBox="1">
            <a:spLocks/>
          </p:cNvSpPr>
          <p:nvPr/>
        </p:nvSpPr>
        <p:spPr>
          <a:xfrm>
            <a:off x="179510" y="3931814"/>
            <a:ext cx="8784978" cy="937346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العناصر </a:t>
            </a:r>
            <a:r>
              <a:rPr lang="ar-IQ" sz="3000" dirty="0" err="1"/>
              <a:t>الكتلية</a:t>
            </a:r>
            <a:r>
              <a:rPr lang="ar-IQ" sz="3000" dirty="0"/>
              <a:t> العمودية/ المستويات العمودية بشكل حرف </a:t>
            </a:r>
            <a:r>
              <a:rPr lang="en-US" sz="3000" dirty="0"/>
              <a:t>L</a:t>
            </a:r>
            <a:r>
              <a:rPr lang="ar-IQ" sz="3000" dirty="0"/>
              <a:t>، المستويات بشكل حرف </a:t>
            </a:r>
            <a:r>
              <a:rPr lang="en-US" sz="3000" dirty="0"/>
              <a:t>U</a:t>
            </a:r>
            <a:r>
              <a:rPr lang="ar-IQ" sz="3000" dirty="0"/>
              <a:t>، المستويات المغلقة.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xmlns="" id="{D156364B-CC2E-47F0-93CF-935A044E5A29}"/>
              </a:ext>
            </a:extLst>
          </p:cNvPr>
          <p:cNvSpPr txBox="1">
            <a:spLocks/>
          </p:cNvSpPr>
          <p:nvPr/>
        </p:nvSpPr>
        <p:spPr>
          <a:xfrm>
            <a:off x="179510" y="2926186"/>
            <a:ext cx="8784978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العناصر </a:t>
            </a:r>
            <a:r>
              <a:rPr lang="ar-IQ" sz="3000" dirty="0" err="1"/>
              <a:t>الكتلية</a:t>
            </a:r>
            <a:r>
              <a:rPr lang="ar-IQ" sz="3000" dirty="0"/>
              <a:t> الأفقية/ المستويات الطبيعية، المستويات المنخفضة، المستويات المرفوعة.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xmlns="" id="{0142AE5D-08E8-4684-B91A-E62EBB8DDE06}"/>
              </a:ext>
            </a:extLst>
          </p:cNvPr>
          <p:cNvSpPr txBox="1">
            <a:spLocks/>
          </p:cNvSpPr>
          <p:nvPr/>
        </p:nvSpPr>
        <p:spPr>
          <a:xfrm>
            <a:off x="179511" y="2106322"/>
            <a:ext cx="8784977" cy="718847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3000" dirty="0"/>
              <a:t>الفراغ يعرف الكتلة.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59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185</cp:revision>
  <dcterms:created xsi:type="dcterms:W3CDTF">2021-10-20T16:32:18Z</dcterms:created>
  <dcterms:modified xsi:type="dcterms:W3CDTF">2022-05-15T11:58:23Z</dcterms:modified>
</cp:coreProperties>
</file>